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13" r:id="rId1"/>
  </p:sldMasterIdLst>
  <p:notesMasterIdLst>
    <p:notesMasterId r:id="rId12"/>
  </p:notesMasterIdLst>
  <p:sldIdLst>
    <p:sldId id="256" r:id="rId2"/>
    <p:sldId id="257" r:id="rId3"/>
    <p:sldId id="269" r:id="rId4"/>
    <p:sldId id="273" r:id="rId5"/>
    <p:sldId id="258" r:id="rId6"/>
    <p:sldId id="259" r:id="rId7"/>
    <p:sldId id="265" r:id="rId8"/>
    <p:sldId id="266" r:id="rId9"/>
    <p:sldId id="267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86954" autoAdjust="0"/>
  </p:normalViewPr>
  <p:slideViewPr>
    <p:cSldViewPr snapToGrid="0" snapToObjects="1">
      <p:cViewPr varScale="1">
        <p:scale>
          <a:sx n="140" d="100"/>
          <a:sy n="140" d="100"/>
        </p:scale>
        <p:origin x="970" y="101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791F2-CC8F-DE4E-A077-05165247E180}" type="datetimeFigureOut">
              <a:rPr lang="x-none" smtClean="0"/>
              <a:t>2023-01-13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4F468-1D75-3144-9B7E-F5C5E7DA27B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19769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4F468-1D75-3144-9B7E-F5C5E7DA27BC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97630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이미지 데이터의 특성이 변하더라도 예측 능력 우수</a:t>
            </a:r>
            <a:r>
              <a:rPr lang="en-US" altLang="ko-KR" baseline="0" dirty="0" smtClean="0"/>
              <a:t>, </a:t>
            </a:r>
          </a:p>
          <a:p>
            <a:r>
              <a:rPr lang="en-US" altLang="ko-KR" baseline="0" dirty="0" smtClean="0"/>
              <a:t>CNN </a:t>
            </a:r>
            <a:r>
              <a:rPr lang="ko-KR" altLang="en-US" baseline="0" dirty="0" smtClean="0"/>
              <a:t>기반 모델은 데이터 양에 따른 학습 성능 개선에 한계가 있음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 양에 따른 학습 성능 개선 문제를 해결할 방법을 모색함</a:t>
            </a:r>
            <a:r>
              <a:rPr lang="en-US" altLang="ko-KR" baseline="0" dirty="0" smtClean="0"/>
              <a:t>, NLP</a:t>
            </a:r>
            <a:r>
              <a:rPr lang="ko-KR" altLang="en-US" baseline="0" dirty="0" smtClean="0"/>
              <a:t>에서 학습 데이터 양에 따라 성능이 계속 좋아지던 트랜스포머를 </a:t>
            </a:r>
            <a:r>
              <a:rPr lang="en-US" altLang="ko-KR" baseline="0" dirty="0" smtClean="0"/>
              <a:t>vision </a:t>
            </a:r>
            <a:r>
              <a:rPr lang="ko-KR" altLang="en-US" baseline="0" dirty="0" smtClean="0"/>
              <a:t>분야에 적용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4F468-1D75-3144-9B7E-F5C5E7DA27BC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66015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4F468-1D75-3144-9B7E-F5C5E7DA27BC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28017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F591B-ADB1-F847-8C15-14DDF02745F1}" type="datetime1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weekly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8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B8215-28D5-1448-92F9-A2305906B74E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weekly seminar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382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47A19-FBA4-9547-9EA7-EB566AA0398D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weekly seminar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57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4113-1332-6D42-9138-03D03770477F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weekly seminar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44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1FEDF-C5D6-7344-8DED-DC40609E5575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weekly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5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D1E7B-333C-B14B-9A05-5F1ED1C80DF5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weekly seminar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71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A06D-A9D3-0D4D-81EE-6A0A8AAE2751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weekly seminar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91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068F-8573-BD46-B856-35DF93726E81}" type="datetime1">
              <a:rPr lang="en-US" smtClean="0"/>
              <a:t>1/13/2023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weekly seminar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14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57A91-EF9C-754C-821B-35EB07C0AC14}" type="datetime1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weekly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9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3ABEC-5880-EB40-897C-11A29BAB9BDB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weekly seminar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36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F89D-AEA1-794F-9949-79555C1FC6D0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n-US"/>
              <a:t>weekly seminar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16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E5D436C-DA23-5840-B396-E19C498BD780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weekly seminar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59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57F231E5-F402-49E1-82B4-C762909ED2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F0BA12B-74D1-4DB1-9A3F-C9BA27B815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515FCC40-AA93-4D3B-90D0-69BC824EAD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AAF812-C447-006D-ACF5-BA942A744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4398" y="1298448"/>
            <a:ext cx="7315200" cy="3255264"/>
          </a:xfrm>
        </p:spPr>
        <p:txBody>
          <a:bodyPr>
            <a:normAutofit/>
          </a:bodyPr>
          <a:lstStyle/>
          <a:p>
            <a:pPr algn="r"/>
            <a:r>
              <a:rPr lang="x-none" sz="48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</a:t>
            </a:r>
            <a:r>
              <a:rPr lang="en-US" sz="4800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ision</a:t>
            </a:r>
            <a:r>
              <a:rPr lang="en-US" sz="48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Transformer(</a:t>
            </a:r>
            <a:r>
              <a:rPr lang="en-US" sz="4800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ViT</a:t>
            </a:r>
            <a:r>
              <a:rPr lang="en-US" sz="48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x-none" sz="4800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08BFAF3-85CE-AE1F-7A0F-B1301EEEB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4397" y="4670246"/>
            <a:ext cx="6714232" cy="914400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solidFill>
                  <a:schemeClr val="accent1"/>
                </a:solidFill>
              </a:rPr>
              <a:t>발표자</a:t>
            </a:r>
            <a:r>
              <a:rPr lang="en-US" altLang="ko-KR" dirty="0">
                <a:solidFill>
                  <a:schemeClr val="accent1"/>
                </a:solidFill>
              </a:rPr>
              <a:t>: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문경환</a:t>
            </a:r>
            <a:endParaRPr lang="x-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6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D93B0A-F1FE-C157-1D8D-318A79323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801368"/>
            <a:ext cx="7315200" cy="3255264"/>
          </a:xfrm>
        </p:spPr>
        <p:txBody>
          <a:bodyPr anchor="ctr"/>
          <a:lstStyle/>
          <a:p>
            <a:pPr algn="ctr"/>
            <a:r>
              <a:rPr lang="x-none" dirty="0"/>
              <a:t>Q&amp;A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F6427A-DC2D-0E18-B7A0-03BBFA233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4113-1332-6D42-9138-03D03770477F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964D59-3E70-EA25-F1F2-C3288EFE2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weekly seminar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4E5629-699B-DEB3-331E-94FC0198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55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63E666-B722-EC21-38C1-E009B1D7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Index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36A69B-4091-4EC5-17C8-50EFE579F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91371"/>
            <a:ext cx="7315200" cy="512064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/>
              <a:t>About CNN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/>
              <a:t>About </a:t>
            </a:r>
            <a:r>
              <a:rPr lang="en-US" sz="3200" dirty="0" err="1"/>
              <a:t>ViT</a:t>
            </a:r>
            <a:endParaRPr lang="en-US" sz="3200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/>
              <a:t>Attention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/>
              <a:t>Self-Supervision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3200" dirty="0"/>
              <a:t>Hyperparameters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x-none" sz="3200" dirty="0"/>
              <a:t>Q&amp;A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2BB0212-490F-6D81-250E-6E7F82A4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6A65-38B9-E144-BB87-B78CFBFED1CB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CB5899-B63C-0F1B-B42B-81FE96115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weekly seminar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AAB2A31-7808-9699-10DC-567B872F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05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About CNN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4113-1332-6D42-9138-03D03770477F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weekly seminar</a:t>
            </a:r>
          </a:p>
        </p:txBody>
      </p:sp>
      <p:pic>
        <p:nvPicPr>
          <p:cNvPr id="1030" name="Picture 6" descr="http://dlwiki.finfra.com/_img/5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603" y="458360"/>
            <a:ext cx="3772144" cy="187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01417" y="2291704"/>
            <a:ext cx="13997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en-US" altLang="ko-KR" sz="900" dirty="0" err="1"/>
              <a:t>DeepLearning</a:t>
            </a:r>
            <a:r>
              <a:rPr lang="en-US" altLang="ko-KR" sz="900" dirty="0"/>
              <a:t> Wiki</a:t>
            </a:r>
            <a:endParaRPr lang="ko-KR" altLang="en-US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6AD7C51-20F6-BFE5-80C3-66149A64C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465" y="929957"/>
            <a:ext cx="3812020" cy="997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6CF0682-696E-E5B0-3C8E-E7DEA9E6A044}"/>
              </a:ext>
            </a:extLst>
          </p:cNvPr>
          <p:cNvSpPr txBox="1"/>
          <p:nvPr/>
        </p:nvSpPr>
        <p:spPr>
          <a:xfrm>
            <a:off x="10585520" y="1898155"/>
            <a:ext cx="8370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</a:t>
            </a:r>
            <a:r>
              <a:rPr lang="ko-KR" altLang="en-US" sz="900" dirty="0"/>
              <a:t> </a:t>
            </a:r>
            <a:r>
              <a:rPr lang="ko-KR" altLang="en-US" sz="900" dirty="0" err="1"/>
              <a:t>데이콘</a:t>
            </a:r>
            <a:endParaRPr lang="x-none" sz="9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3919" y="2801954"/>
            <a:ext cx="7351655" cy="36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8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About CNN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4113-1332-6D42-9138-03D03770477F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weekly seminar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113795"/>
              </p:ext>
            </p:extLst>
          </p:nvPr>
        </p:nvGraphicFramePr>
        <p:xfrm>
          <a:off x="6682813" y="989558"/>
          <a:ext cx="1965717" cy="18324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552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52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52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10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/>
                        <a:t>0</a:t>
                      </a:r>
                      <a:endParaRPr lang="ko-KR" altLang="en-US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/>
                        <a:t>1</a:t>
                      </a:r>
                      <a:endParaRPr lang="ko-KR" altLang="en-US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/>
                        <a:t>0</a:t>
                      </a:r>
                      <a:endParaRPr lang="ko-KR" altLang="en-US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0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0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434284"/>
              </p:ext>
            </p:extLst>
          </p:nvPr>
        </p:nvGraphicFramePr>
        <p:xfrm>
          <a:off x="4532112" y="2828827"/>
          <a:ext cx="1310478" cy="122161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6552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52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10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/>
                        <a:t>1</a:t>
                      </a:r>
                      <a:endParaRPr lang="ko-KR" altLang="en-US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/>
                        <a:t>0</a:t>
                      </a:r>
                      <a:endParaRPr lang="ko-KR" altLang="en-US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0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518724"/>
              </p:ext>
            </p:extLst>
          </p:nvPr>
        </p:nvGraphicFramePr>
        <p:xfrm>
          <a:off x="9574352" y="2828827"/>
          <a:ext cx="1310478" cy="122161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552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52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10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/>
                        <a:t>1</a:t>
                      </a:r>
                      <a:endParaRPr lang="ko-KR" altLang="en-US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/>
                        <a:t>1</a:t>
                      </a:r>
                      <a:endParaRPr lang="ko-KR" altLang="en-US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0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111473"/>
              </p:ext>
            </p:extLst>
          </p:nvPr>
        </p:nvGraphicFramePr>
        <p:xfrm>
          <a:off x="6682813" y="4049323"/>
          <a:ext cx="1965717" cy="18324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552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52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52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10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/>
                        <a:t>0</a:t>
                      </a:r>
                      <a:endParaRPr lang="ko-KR" altLang="en-US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/>
                        <a:t>0</a:t>
                      </a:r>
                      <a:endParaRPr lang="ko-KR" altLang="en-US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/>
                        <a:t>0</a:t>
                      </a:r>
                      <a:endParaRPr lang="ko-KR" altLang="en-US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0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08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863799" y="2459495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Filter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endCxn id="7" idx="1"/>
          </p:cNvCxnSpPr>
          <p:nvPr/>
        </p:nvCxnSpPr>
        <p:spPr>
          <a:xfrm flipV="1">
            <a:off x="5842590" y="1905765"/>
            <a:ext cx="840223" cy="9230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10" idx="1"/>
          </p:cNvCxnSpPr>
          <p:nvPr/>
        </p:nvCxnSpPr>
        <p:spPr>
          <a:xfrm>
            <a:off x="5842590" y="4049323"/>
            <a:ext cx="840223" cy="9162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8648530" y="1905765"/>
            <a:ext cx="925822" cy="9230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8648530" y="4050437"/>
            <a:ext cx="925822" cy="9150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292859" y="620226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768308" y="246208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Output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80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9DA6F8-EB11-7D02-5BDE-4F18AA3F7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0" dirty="0"/>
              <a:t>About </a:t>
            </a:r>
            <a:r>
              <a:rPr lang="en-US" spc="0" dirty="0" err="1"/>
              <a:t>ViT</a:t>
            </a:r>
            <a:endParaRPr lang="x-none" spc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4847888-510C-3ADA-A480-29D4C286D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4113-1332-6D42-9138-03D03770477F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5158FE-37BA-D5D6-95C2-5A87A1565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weekly seminar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C0DFCD-7F03-FD52-B261-BEE6CB30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Transformers - ratsgo's NLPBOOK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7170" y1="54836" x2="37170" y2="54836"/>
                        <a14:foregroundMark x1="36748" y1="51295" x2="36748" y2="51295"/>
                        <a14:foregroundMark x1="45407" y1="54663" x2="45407" y2="54663"/>
                        <a14:foregroundMark x1="46304" y1="54663" x2="46304" y2="54663"/>
                        <a14:foregroundMark x1="53326" y1="51123" x2="53326" y2="51123"/>
                        <a14:foregroundMark x1="49630" y1="46805" x2="49630" y2="46805"/>
                        <a14:foregroundMark x1="48891" y1="44473" x2="48891" y2="44473"/>
                        <a14:foregroundMark x1="48997" y1="41105" x2="48997" y2="41105"/>
                        <a14:foregroundMark x1="48152" y1="39551" x2="48152" y2="39551"/>
                        <a14:foregroundMark x1="50634" y1="58377" x2="50634" y2="58377"/>
                        <a14:foregroundMark x1="49314" y1="59413" x2="49314" y2="59413"/>
                        <a14:foregroundMark x1="44298" y1="57168" x2="44298" y2="57168"/>
                        <a14:foregroundMark x1="52693" y1="67789" x2="52693" y2="67789"/>
                        <a14:foregroundMark x1="58025" y1="68135" x2="58025" y2="68135"/>
                        <a14:foregroundMark x1="52270" y1="36528" x2="52270" y2="36528"/>
                        <a14:foregroundMark x1="47466" y1="50950" x2="47466" y2="50950"/>
                        <a14:foregroundMark x1="53537" y1="32815" x2="53537" y2="32815"/>
                        <a14:foregroundMark x1="53537" y1="34888" x2="53537" y2="34888"/>
                        <a14:foregroundMark x1="53537" y1="34715" x2="53537" y2="34715"/>
                        <a14:foregroundMark x1="46040" y1="67617" x2="46040" y2="67617"/>
                        <a14:foregroundMark x1="35744" y1="65630" x2="35744" y2="65630"/>
                        <a14:foregroundMark x1="32365" y1="74525" x2="32365" y2="74525"/>
                        <a14:foregroundMark x1="33897" y1="76684" x2="33897" y2="76684"/>
                        <a14:foregroundMark x1="33897" y1="73834" x2="33897" y2="73834"/>
                        <a14:foregroundMark x1="28775" y1="73143" x2="28775" y2="73143"/>
                        <a14:foregroundMark x1="30729" y1="74352" x2="30729" y2="74352"/>
                        <a14:foregroundMark x1="30940" y1="72971" x2="30940" y2="72971"/>
                        <a14:foregroundMark x1="31098" y1="77375" x2="31098" y2="77375"/>
                        <a14:foregroundMark x1="29673" y1="77029" x2="29673" y2="77029"/>
                        <a14:foregroundMark x1="28669" y1="76857" x2="28669" y2="76857"/>
                        <a14:foregroundMark x1="28775" y1="75389" x2="28775" y2="75389"/>
                        <a14:foregroundMark x1="28881" y1="73316" x2="28881" y2="73316"/>
                        <a14:foregroundMark x1="29356" y1="72193" x2="29356" y2="72193"/>
                        <a14:foregroundMark x1="30729" y1="72193" x2="31626" y2="72193"/>
                        <a14:foregroundMark x1="32260" y1="72193" x2="32260" y2="72193"/>
                        <a14:foregroundMark x1="34900" y1="74007" x2="34900" y2="74007"/>
                        <a14:foregroundMark x1="32365" y1="71503" x2="32365" y2="71503"/>
                        <a14:foregroundMark x1="30623" y1="71848" x2="30095" y2="71848"/>
                        <a14:foregroundMark x1="28775" y1="71675" x2="28775" y2="71675"/>
                        <a14:foregroundMark x1="27402" y1="70294" x2="27402" y2="70294"/>
                        <a14:foregroundMark x1="29778" y1="70984" x2="29778" y2="72539"/>
                        <a14:foregroundMark x1="40180" y1="91623" x2="40180" y2="91623"/>
                        <a14:foregroundMark x1="40180" y1="91623" x2="40180" y2="92142"/>
                        <a14:foregroundMark x1="40496" y1="92142" x2="40496" y2="92142"/>
                        <a14:foregroundMark x1="40971" y1="92142" x2="40971" y2="92142"/>
                        <a14:foregroundMark x1="41922" y1="92660" x2="41922" y2="92660"/>
                        <a14:foregroundMark x1="41922" y1="92660" x2="41922" y2="92660"/>
                        <a14:foregroundMark x1="42503" y1="92832" x2="42503" y2="92832"/>
                        <a14:foregroundMark x1="43453" y1="92832" x2="43453" y2="92832"/>
                        <a14:foregroundMark x1="43664" y1="92832" x2="43664" y2="92832"/>
                        <a14:foregroundMark x1="45407" y1="94214" x2="45090" y2="94214"/>
                        <a14:foregroundMark x1="44298" y1="94214" x2="44298" y2="94214"/>
                        <a14:foregroundMark x1="43453" y1="91969" x2="43453" y2="91969"/>
                        <a14:foregroundMark x1="41077" y1="92660" x2="41077" y2="92660"/>
                        <a14:foregroundMark x1="39757" y1="89810" x2="39757" y2="89810"/>
                        <a14:foregroundMark x1="41605" y1="93351" x2="41605" y2="93351"/>
                        <a14:foregroundMark x1="42503" y1="91623" x2="42503" y2="91623"/>
                        <a14:foregroundMark x1="42239" y1="91019" x2="41922" y2="91019"/>
                        <a14:foregroundMark x1="41288" y1="89119" x2="41288" y2="89119"/>
                        <a14:foregroundMark x1="44562" y1="89637" x2="44562" y2="89637"/>
                        <a14:foregroundMark x1="42503" y1="91969" x2="42503" y2="91969"/>
                        <a14:foregroundMark x1="54857" y1="90501" x2="54857" y2="90501"/>
                        <a14:foregroundMark x1="55491" y1="92832" x2="55491" y2="92832"/>
                        <a14:foregroundMark x1="58976" y1="88946" x2="58976" y2="88946"/>
                        <a14:foregroundMark x1="60718" y1="91623" x2="60718" y2="91623"/>
                        <a14:foregroundMark x1="61616" y1="93178" x2="61616" y2="93178"/>
                        <a14:foregroundMark x1="55861" y1="93178" x2="55861" y2="93178"/>
                        <a14:foregroundMark x1="53854" y1="94646" x2="53854" y2="94646"/>
                        <a14:foregroundMark x1="53643" y1="90846" x2="53643" y2="90846"/>
                        <a14:foregroundMark x1="55861" y1="91969" x2="55861" y2="91969"/>
                        <a14:foregroundMark x1="60084" y1="98014" x2="60084" y2="98014"/>
                        <a14:foregroundMark x1="59662" y1="95855" x2="59662" y2="95855"/>
                        <a14:foregroundMark x1="59293" y1="94387" x2="59293" y2="94387"/>
                        <a14:foregroundMark x1="60401" y1="96546" x2="60401" y2="96546"/>
                        <a14:foregroundMark x1="41499" y1="93869" x2="41499" y2="93869"/>
                        <a14:foregroundMark x1="40391" y1="95682" x2="39968" y2="94646"/>
                        <a14:foregroundMark x1="38596" y1="93178" x2="38596" y2="93178"/>
                        <a14:foregroundMark x1="38332" y1="90155" x2="38332" y2="89465"/>
                        <a14:foregroundMark x1="39335" y1="87997" x2="39335" y2="87997"/>
                        <a14:foregroundMark x1="35005" y1="80570" x2="35005" y2="80570"/>
                        <a14:foregroundMark x1="30623" y1="80225" x2="30623" y2="80225"/>
                        <a14:foregroundMark x1="28247" y1="79016" x2="27033" y2="77547"/>
                        <a14:foregroundMark x1="26505" y1="76166" x2="26505" y2="73834"/>
                        <a14:foregroundMark x1="26716" y1="73143" x2="27402" y2="71503"/>
                        <a14:foregroundMark x1="27614" y1="70639" x2="29145" y2="69948"/>
                        <a14:foregroundMark x1="31415" y1="70121" x2="32682" y2="70639"/>
                        <a14:foregroundMark x1="33263" y1="70984" x2="33263" y2="70984"/>
                        <a14:foregroundMark x1="35005" y1="76857" x2="35005" y2="76857"/>
                        <a14:foregroundMark x1="34108" y1="80397" x2="34108" y2="80397"/>
                        <a14:foregroundMark x1="32260" y1="80225" x2="31521" y2="80397"/>
                        <a14:foregroundMark x1="27033" y1="80743" x2="27033" y2="80743"/>
                        <a14:foregroundMark x1="59504" y1="86269" x2="59979" y2="86269"/>
                        <a14:foregroundMark x1="62249" y1="88256" x2="62988" y2="90846"/>
                        <a14:foregroundMark x1="62988" y1="93178" x2="62672" y2="94214"/>
                        <a14:foregroundMark x1="62355" y1="97237" x2="62355" y2="97237"/>
                        <a14:foregroundMark x1="61510" y1="98877" x2="61510" y2="98877"/>
                        <a14:foregroundMark x1="61035" y1="88169" x2="61035" y2="88169"/>
                        <a14:foregroundMark x1="61721" y1="84283" x2="61721" y2="84283"/>
                        <a14:foregroundMark x1="62144" y1="80052" x2="62460" y2="80052"/>
                        <a14:foregroundMark x1="65523" y1="82383" x2="65523" y2="82383"/>
                        <a14:foregroundMark x1="70908" y1="81088" x2="70908" y2="81088"/>
                        <a14:foregroundMark x1="71489" y1="75216" x2="71489" y2="74525"/>
                        <a14:foregroundMark x1="70063" y1="71330" x2="70063" y2="71330"/>
                        <a14:foregroundMark x1="65839" y1="69171" x2="65839" y2="69171"/>
                        <a14:foregroundMark x1="64520" y1="68826" x2="64520" y2="68826"/>
                        <a14:foregroundMark x1="62777" y1="68307" x2="62777" y2="68307"/>
                        <a14:foregroundMark x1="69324" y1="71157" x2="69324" y2="71157"/>
                        <a14:foregroundMark x1="68110" y1="69603" x2="68110" y2="69603"/>
                        <a14:foregroundMark x1="67212" y1="69171" x2="67212" y2="69171"/>
                        <a14:foregroundMark x1="66156" y1="70812" x2="66156" y2="70812"/>
                        <a14:foregroundMark x1="65734" y1="75043" x2="65734" y2="75043"/>
                        <a14:foregroundMark x1="62144" y1="72539" x2="62144" y2="72539"/>
                        <a14:foregroundMark x1="58237" y1="72193" x2="58237" y2="72193"/>
                        <a14:foregroundMark x1="67899" y1="76511" x2="67899" y2="76511"/>
                        <a14:foregroundMark x1="67476" y1="79534" x2="67476" y2="79534"/>
                        <a14:foregroundMark x1="69060" y1="79188" x2="69060" y2="79188"/>
                        <a14:foregroundMark x1="69747" y1="76339" x2="69747" y2="76339"/>
                        <a14:foregroundMark x1="69324" y1="74870" x2="69324" y2="74870"/>
                        <a14:foregroundMark x1="63569" y1="23834" x2="63569" y2="23834"/>
                        <a14:foregroundMark x1="64836" y1="21416" x2="64520" y2="19948"/>
                        <a14:foregroundMark x1="64414" y1="18394" x2="63992" y2="17271"/>
                        <a14:foregroundMark x1="63886" y1="13903" x2="63886" y2="13903"/>
                        <a14:foregroundMark x1="61721" y1="12176" x2="61721" y2="12176"/>
                        <a14:foregroundMark x1="61721" y1="7340" x2="61510" y2="6131"/>
                        <a14:foregroundMark x1="61352" y1="4491" x2="61352" y2="3282"/>
                        <a14:foregroundMark x1="61035" y1="2504" x2="60718" y2="2332"/>
                        <a14:foregroundMark x1="59293" y1="2677" x2="57814" y2="2763"/>
                        <a14:foregroundMark x1="56917" y1="3282" x2="54329" y2="3282"/>
                        <a14:foregroundMark x1="53854" y1="3282" x2="52376" y2="3800"/>
                        <a14:foregroundMark x1="51056" y1="5527" x2="50845" y2="6304"/>
                        <a14:foregroundMark x1="52165" y1="12867" x2="52165" y2="15371"/>
                        <a14:foregroundMark x1="54541" y1="20121" x2="54541" y2="20121"/>
                        <a14:foregroundMark x1="54752" y1="19257" x2="54752" y2="19257"/>
                        <a14:foregroundMark x1="53115" y1="20984" x2="53115" y2="20984"/>
                        <a14:foregroundMark x1="50422" y1="21934" x2="50422" y2="19948"/>
                        <a14:foregroundMark x1="50528" y1="18739" x2="50528" y2="18739"/>
                        <a14:foregroundMark x1="50950" y1="15371" x2="50950" y2="15371"/>
                        <a14:foregroundMark x1="50950" y1="10017" x2="50950" y2="10017"/>
                        <a14:foregroundMark x1="54541" y1="18912" x2="54541" y2="18912"/>
                        <a14:foregroundMark x1="58342" y1="18394" x2="58342" y2="18394"/>
                        <a14:foregroundMark x1="49947" y1="26684" x2="49947" y2="26684"/>
                        <a14:foregroundMark x1="50106" y1="22453" x2="50106" y2="22453"/>
                        <a14:foregroundMark x1="50106" y1="17617" x2="50106" y2="17617"/>
                        <a14:foregroundMark x1="49947" y1="11054" x2="49947" y2="11054"/>
                        <a14:foregroundMark x1="50950" y1="12867" x2="50950" y2="12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754" y="781131"/>
            <a:ext cx="5173697" cy="316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3632409" y="1524555"/>
            <a:ext cx="5874489" cy="2221291"/>
            <a:chOff x="4805914" y="2025423"/>
            <a:chExt cx="5874489" cy="2221291"/>
          </a:xfrm>
        </p:grpSpPr>
        <p:pic>
          <p:nvPicPr>
            <p:cNvPr id="12" name="Picture 12" descr="Diagram&#10;&#10;Description automatically generated">
              <a:extLst>
                <a:ext uri="{FF2B5EF4-FFF2-40B4-BE49-F238E27FC236}">
                  <a16:creationId xmlns:a16="http://schemas.microsoft.com/office/drawing/2014/main" xmlns="" id="{4C59E7EC-1C57-42ED-AD8D-61CEDA3F3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5914" y="2025423"/>
              <a:ext cx="5874489" cy="2221291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010568" y="2105268"/>
              <a:ext cx="1361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Transformer</a:t>
              </a:r>
              <a:endParaRPr lang="ko-KR" altLang="en-US" dirty="0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393" y="4105751"/>
            <a:ext cx="7462205" cy="189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2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9FCC07-380B-C56C-7048-30EF5AE6A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x-none"/>
              <a:t>About V</a:t>
            </a:r>
            <a:r>
              <a:rPr lang="en-US" dirty="0" err="1"/>
              <a:t>i</a:t>
            </a:r>
            <a:r>
              <a:rPr lang="x-none"/>
              <a:t>T</a:t>
            </a:r>
            <a:endParaRPr lang="x-non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C9A3F5BB-4D95-9A3E-5EA1-0D9F90112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253536"/>
            <a:ext cx="7315200" cy="4023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6988AD-9AD3-6964-537D-A1A271DF8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4113-1332-6D42-9138-03D03770477F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385B0C-E460-0CA7-8C88-F614F7EBF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weekly seminar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CA66185-0B2C-6A4B-74E1-8919EAD7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B208E66-03F0-DE17-04AC-0EF2F56B1B8A}"/>
              </a:ext>
            </a:extLst>
          </p:cNvPr>
          <p:cNvGrpSpPr/>
          <p:nvPr/>
        </p:nvGrpSpPr>
        <p:grpSpPr>
          <a:xfrm>
            <a:off x="4397017" y="4276896"/>
            <a:ext cx="2428009" cy="2078182"/>
            <a:chOff x="7782790" y="4468091"/>
            <a:chExt cx="2428009" cy="2078182"/>
          </a:xfrm>
        </p:grpSpPr>
        <p:pic>
          <p:nvPicPr>
            <p:cNvPr id="17" name="Picture 16" descr="Text&#10;&#10;Description automatically generated">
              <a:extLst>
                <a:ext uri="{FF2B5EF4-FFF2-40B4-BE49-F238E27FC236}">
                  <a16:creationId xmlns:a16="http://schemas.microsoft.com/office/drawing/2014/main" xmlns="" id="{0B4DF67B-13E7-1241-EECF-122876D78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3229" y="5316359"/>
              <a:ext cx="2159000" cy="4445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11F6FA57-2EB8-03D1-2753-908C87B84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3436" y="5965906"/>
              <a:ext cx="1854200" cy="393700"/>
            </a:xfrm>
            <a:prstGeom prst="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xmlns="" id="{DC90F129-A0BB-A460-33B1-978FE56F018D}"/>
                </a:ext>
              </a:extLst>
            </p:cNvPr>
            <p:cNvSpPr/>
            <p:nvPr/>
          </p:nvSpPr>
          <p:spPr>
            <a:xfrm>
              <a:off x="7782790" y="4468091"/>
              <a:ext cx="2428009" cy="2078182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E465CFDF-38A0-5424-A56E-0DCE99F5B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0307" y="4702681"/>
              <a:ext cx="1961723" cy="331200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EE3B9F6A-0CE4-3768-2841-7F3C06111FB3}"/>
              </a:ext>
            </a:extLst>
          </p:cNvPr>
          <p:cNvSpPr/>
          <p:nvPr/>
        </p:nvSpPr>
        <p:spPr>
          <a:xfrm>
            <a:off x="4395356" y="3013364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AB82F58E-AAE6-ECD9-BEE4-82E6BCFB7210}"/>
              </a:ext>
            </a:extLst>
          </p:cNvPr>
          <p:cNvCxnSpPr/>
          <p:nvPr/>
        </p:nvCxnSpPr>
        <p:spPr>
          <a:xfrm>
            <a:off x="4852556" y="3927764"/>
            <a:ext cx="0" cy="3491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E4D66375-2169-1C4B-ABF7-AD7B95A04CCF}"/>
              </a:ext>
            </a:extLst>
          </p:cNvPr>
          <p:cNvSpPr/>
          <p:nvPr/>
        </p:nvSpPr>
        <p:spPr>
          <a:xfrm>
            <a:off x="7352775" y="4416136"/>
            <a:ext cx="4170743" cy="146511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B72545FC-D388-F0EA-31F4-2A6A30E70E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265"/>
          <a:stretch/>
        </p:blipFill>
        <p:spPr>
          <a:xfrm>
            <a:off x="7503389" y="4511486"/>
            <a:ext cx="3787922" cy="135246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EA13CC55-3EE0-9BF3-DB7E-0E5B64B08983}"/>
              </a:ext>
            </a:extLst>
          </p:cNvPr>
          <p:cNvCxnSpPr/>
          <p:nvPr/>
        </p:nvCxnSpPr>
        <p:spPr>
          <a:xfrm flipV="1">
            <a:off x="9687266" y="3927764"/>
            <a:ext cx="0" cy="4883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70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E30316-7BFF-9775-38AA-17E6A36B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x-none" dirty="0"/>
              <a:t>Attention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5E3BBAB-B41C-8470-D1EA-C60DF78B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4113-1332-6D42-9138-03D03770477F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D510F08-5971-E352-2F42-41231AE40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weekly seminar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849EFFB-C16A-9700-7689-1DD648397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1128861-ED3F-600F-976E-851DF7480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3" y="787400"/>
            <a:ext cx="3149600" cy="5283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4992" y="1421181"/>
            <a:ext cx="3918682" cy="42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CCC312-7326-775B-C7CA-09F830037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x-none" spc="-300" dirty="0"/>
              <a:t>Self-Supervision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938D010-6E25-18BB-0864-DCEBBA03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4113-1332-6D42-9138-03D03770477F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984299-E088-4984-9A5F-1A54B4CA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weekly seminar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923DA54-C59D-DF89-A78E-378FCE24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xmlns="" id="{7DAB8BC4-E25E-E25B-D8B8-36F090A70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201581"/>
            <a:ext cx="7315200" cy="402336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0EB78E2-4154-A7FE-110B-9BDDD1D00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218" y="4048675"/>
            <a:ext cx="7772400" cy="241825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179D68FE-D9C7-D682-DD7A-0573D25A9463}"/>
              </a:ext>
            </a:extLst>
          </p:cNvPr>
          <p:cNvSpPr/>
          <p:nvPr/>
        </p:nvSpPr>
        <p:spPr>
          <a:xfrm>
            <a:off x="3837565" y="4079848"/>
            <a:ext cx="3072389" cy="216508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C4404EFF-F862-E8AA-AC26-9F3A3FB774BB}"/>
              </a:ext>
            </a:extLst>
          </p:cNvPr>
          <p:cNvSpPr/>
          <p:nvPr/>
        </p:nvSpPr>
        <p:spPr>
          <a:xfrm>
            <a:off x="5766954" y="2784763"/>
            <a:ext cx="2712028" cy="36368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315FF797-8116-FB60-2D24-A213E1BF1D73}"/>
              </a:ext>
            </a:extLst>
          </p:cNvPr>
          <p:cNvCxnSpPr>
            <a:cxnSpLocks/>
          </p:cNvCxnSpPr>
          <p:nvPr/>
        </p:nvCxnSpPr>
        <p:spPr>
          <a:xfrm flipH="1">
            <a:off x="5384151" y="3138054"/>
            <a:ext cx="393194" cy="9314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27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D140EE-E392-F80F-579E-F95B6403A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-300" dirty="0"/>
              <a:t>Hyperparameters</a:t>
            </a:r>
            <a:endParaRPr lang="x-none" spc="-3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82B59D-6BAA-8D69-F408-C17080D0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4113-1332-6D42-9138-03D03770477F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2B6B984-488E-A656-2528-7ED10232C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weekly seminar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CF34F9F-1979-8924-C25B-296803077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1864FE6-171C-1FEE-DAA9-CFB06BA2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056" y="509689"/>
            <a:ext cx="7446152" cy="3197078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xmlns="" id="{617C3F4B-3F70-4DCF-ADD5-79D15F862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00371" y="3886257"/>
            <a:ext cx="6703971" cy="250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9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{B56A9F96-C1B4-414C-BE24-79A8EC058F01}tf10001124</Template>
  <TotalTime>1053</TotalTime>
  <Words>152</Words>
  <Application>Microsoft Office PowerPoint</Application>
  <PresentationFormat>와이드스크린</PresentationFormat>
  <Paragraphs>80</Paragraphs>
  <Slides>10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HY중고딕</vt:lpstr>
      <vt:lpstr>맑은 고딕</vt:lpstr>
      <vt:lpstr>Calibri</vt:lpstr>
      <vt:lpstr>Corbel</vt:lpstr>
      <vt:lpstr>Wingdings 2</vt:lpstr>
      <vt:lpstr>Frame</vt:lpstr>
      <vt:lpstr>Vision Transformer(ViT)</vt:lpstr>
      <vt:lpstr>Index</vt:lpstr>
      <vt:lpstr>About CNN</vt:lpstr>
      <vt:lpstr>About CNN</vt:lpstr>
      <vt:lpstr>About ViT</vt:lpstr>
      <vt:lpstr>About ViT</vt:lpstr>
      <vt:lpstr>Attention</vt:lpstr>
      <vt:lpstr>Self-Supervision</vt:lpstr>
      <vt:lpstr>Hyperparameters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Transformer(VIT)</dc:title>
  <dc:creator>t01089026612@gmail.com</dc:creator>
  <cp:lastModifiedBy>Microsoft 계정</cp:lastModifiedBy>
  <cp:revision>61</cp:revision>
  <dcterms:created xsi:type="dcterms:W3CDTF">2023-01-02T02:52:27Z</dcterms:created>
  <dcterms:modified xsi:type="dcterms:W3CDTF">2023-01-12T17:04:48Z</dcterms:modified>
</cp:coreProperties>
</file>